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00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82135F-3116-F518-B00F-23EED89CF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C584C89-2336-A6B8-2A19-C151C22DE2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AAD6F2-EE99-6D65-B0BF-A0C7412F5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41AEF1-F4A0-BCE1-4B54-CE6D3872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D14A17-9AE8-8FD4-87C4-74E0D5B2E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5143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78ACD0-CA94-0EF2-3D6D-EC8DF8038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011CED-01A8-E2D7-E8F0-F31A09035C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AA25E0-1AF8-8280-4257-B1501B976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4DB168-E98D-DC72-9D39-B8677F703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54FBBA-6FB8-2AC2-C7FE-B9D4CEA65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8056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FB22A63-FFBB-9742-CB69-B7F0AFEA8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5AD7280-6DE2-DBA3-D60B-69666354E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116EF0D-7D35-0D63-1C6E-7C728487D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BF45D-B61A-F69B-BE4D-5C9240C58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03E5E6-55DA-E703-926C-D50561766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7651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C74FEC-0D60-C021-8C92-A98B7722E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EE4867-0610-37D2-50C0-B6EB8DA9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120C7C-EC7D-5B7A-C374-827FB4ED7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3D8E33-752B-873C-8253-148F507B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DE1079-5717-BF70-E619-01C763DE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8527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69D98A-C4E7-53AA-1C71-917732879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0136D31-208E-8F8F-B452-E97717A55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A3C725-6D68-120C-9258-2151D4940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A03AD9-A6CC-CED3-D75E-EDA92993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817792-30BD-26DD-C9D2-D465B21F4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4477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A7CC19-4588-C6BC-1D6C-D0F0CCED2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4EECF3-39ED-BE54-5064-DB40A0CA5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C30553-9CB1-79E6-E022-47A0EB023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0C0EC64-A9E4-8B80-1B0C-13B12F29E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D932CD-6BB6-CA22-A884-02968BB0C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6A1E25A-97EA-EBD7-221A-57CF43A50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9363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AA7930-1709-E425-433A-E43362FEC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A88A15-ED97-C42A-803C-F1BA59DA7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96042D0-2528-6FD2-2679-766DC1226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3C645C3-8A06-31E2-170D-7A7D1F0CA6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EA03D66-33D3-80EB-8420-D2D5A5EE2C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6656E30-2E67-FEE4-0765-45877B4D9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6CC3B73-74B2-DDC5-AD6E-3881377D1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9254B14-136D-40A4-1911-B5F284C0B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127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61D76-7CDF-9D2B-9C52-ED42D5EAE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A5C00BB-90B9-B8E1-3777-C2D53E74B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863F727-C700-E68A-CD1A-F14E2A504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FBE2E9D-D691-96E2-9721-6297D4510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870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DC0CA74-BEFA-3C1D-8558-F5F3859BD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7E87C28-4520-9A66-59B5-4A89300F9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5AF094-3382-B7AE-3FAA-A26ED3F8F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7926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0532AC-F146-00F3-75F0-C0FE3F4F5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967C1E-EE14-63B9-DCC0-44BB325EE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D0B7FB7-BE77-6215-72EE-51B7A12617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D72DDA7-58C5-D30B-CCB2-465E6E4B5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72AE4C-83EA-6869-6F23-A252567EE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BAA3366-6FA3-CF47-2634-A728F367A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30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D6E74B-E009-F7AB-9882-E9E543A0B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CCB190A-695E-3D5C-6C67-AC7F1354FA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E2F4BA-4A07-0D7E-4D92-D72F88311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47C3436-513B-8282-59BE-95A69FD53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CCAEA11-AC34-FB0A-3248-86685E01C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581746C-2FE7-3E8D-8666-B75598D32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951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0BBCE8B-2E8C-893E-727F-44CA6C85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8C86612-3BE9-8A40-90E3-D9F9C04A5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40A9A9-B290-1ECB-1F56-BEDAF855A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246D0-3125-4408-A810-163748EC769B}" type="datetimeFigureOut">
              <a:rPr lang="es-ES" smtClean="0"/>
              <a:t>02/06/2025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AD096D-1036-587D-DB4D-57EE144B89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C3FB9E-7203-EA59-B50C-4AB4B0491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00684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9FF89C6D-A7D0-3282-8C4A-996828B731AD}"/>
              </a:ext>
            </a:extLst>
          </p:cNvPr>
          <p:cNvGrpSpPr/>
          <p:nvPr/>
        </p:nvGrpSpPr>
        <p:grpSpPr>
          <a:xfrm>
            <a:off x="1" y="266596"/>
            <a:ext cx="12191999" cy="6324808"/>
            <a:chOff x="1" y="678087"/>
            <a:chExt cx="12191999" cy="6324808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0750BE76-C0AA-91EB-822E-8AEEF78F3434}"/>
                </a:ext>
              </a:extLst>
            </p:cNvPr>
            <p:cNvGrpSpPr/>
            <p:nvPr/>
          </p:nvGrpSpPr>
          <p:grpSpPr>
            <a:xfrm>
              <a:off x="1" y="678087"/>
              <a:ext cx="12191999" cy="6324808"/>
              <a:chOff x="1" y="1696182"/>
              <a:chExt cx="12191999" cy="6324808"/>
            </a:xfrm>
          </p:grpSpPr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B58AC3F6-B81F-5ABC-44F8-87B0CCC80815}"/>
                  </a:ext>
                </a:extLst>
              </p:cNvPr>
              <p:cNvSpPr txBox="1"/>
              <p:nvPr/>
            </p:nvSpPr>
            <p:spPr>
              <a:xfrm>
                <a:off x="1" y="1696182"/>
                <a:ext cx="12191999" cy="6324808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endParaRPr lang="es-E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El agua parece </a:t>
                </a:r>
                <a:r>
                  <a:rPr lang="es-ES" sz="24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verde intenso, azul o azul verdosa</a:t>
                </a:r>
                <a:r>
                  <a:rPr lang="es-ES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. Tiene una acumulación extense de cianobacterias en la superficie formando una capa continua.</a:t>
                </a:r>
                <a:endParaRPr lang="es-E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>
                  <a:lnSpc>
                    <a:spcPct val="150000"/>
                  </a:lnSpc>
                  <a:buNone/>
                </a:pP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⚠ Lo que significa que hay una </a:t>
                </a:r>
                <a:r>
                  <a:rPr lang="es-ES" sz="24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alta presencia de cianobacterias en floración, potencialmente tóxicas 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⚠</a:t>
                </a:r>
              </a:p>
              <a:p>
                <a:pPr algn="ctr">
                  <a:lnSpc>
                    <a:spcPct val="150000"/>
                  </a:lnSpc>
                  <a:buNone/>
                </a:pP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🌊 </a:t>
                </a:r>
                <a:r>
                  <a:rPr lang="es-ES" sz="24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NO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ingresar al agua</a:t>
                </a:r>
                <a:b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🚫 </a:t>
                </a:r>
                <a:r>
                  <a:rPr lang="es-ES" sz="24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NO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consumir el agua ni alimentos que provengan de ella</a:t>
                </a:r>
                <a:b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🚸 Mantén a niños y mascotas alejados del área contaminada</a:t>
                </a:r>
              </a:p>
              <a:p>
                <a:pPr algn="ctr">
                  <a:lnSpc>
                    <a:spcPct val="150000"/>
                  </a:lnSpc>
                  <a:buNone/>
                </a:pP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❌ El agua </a:t>
                </a:r>
                <a:r>
                  <a:rPr lang="es-ES" sz="24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no es segura 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hasta que la floración desaparezca.</a:t>
                </a:r>
              </a:p>
              <a:p>
                <a:pPr>
                  <a:lnSpc>
                    <a:spcPct val="150000"/>
                  </a:lnSpc>
                </a:pPr>
                <a:endParaRPr lang="es-E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¡Cuida tu salud y mantente seguro! 🌿</a:t>
                </a:r>
              </a:p>
              <a:p>
                <a:endParaRPr lang="es-ES" dirty="0"/>
              </a:p>
            </p:txBody>
          </p:sp>
          <p:pic>
            <p:nvPicPr>
              <p:cNvPr id="5" name="Imagen 4">
                <a:extLst>
                  <a:ext uri="{FF2B5EF4-FFF2-40B4-BE49-F238E27FC236}">
                    <a16:creationId xmlns:a16="http://schemas.microsoft.com/office/drawing/2014/main" id="{B8A1F684-4852-0859-FBC4-F0ADF61223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948167" y="3698747"/>
                <a:ext cx="2243833" cy="1683960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8" name="Imagen 7">
                <a:extLst>
                  <a:ext uri="{FF2B5EF4-FFF2-40B4-BE49-F238E27FC236}">
                    <a16:creationId xmlns:a16="http://schemas.microsoft.com/office/drawing/2014/main" id="{235441B3-AAE1-BFB2-BB06-FE961977F7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684" y="6445020"/>
                <a:ext cx="2258964" cy="1505976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p:grpSp>
        <p:grpSp>
          <p:nvGrpSpPr>
            <p:cNvPr id="11" name="Grupo 10">
              <a:extLst>
                <a:ext uri="{FF2B5EF4-FFF2-40B4-BE49-F238E27FC236}">
                  <a16:creationId xmlns:a16="http://schemas.microsoft.com/office/drawing/2014/main" id="{D7648026-C2EE-0F96-7F0E-EA3BB6E97F3C}"/>
                </a:ext>
              </a:extLst>
            </p:cNvPr>
            <p:cNvGrpSpPr/>
            <p:nvPr/>
          </p:nvGrpSpPr>
          <p:grpSpPr>
            <a:xfrm>
              <a:off x="1938360" y="748081"/>
              <a:ext cx="8315280" cy="523220"/>
              <a:chOff x="2813749" y="1763368"/>
              <a:chExt cx="8315280" cy="523220"/>
            </a:xfrm>
          </p:grpSpPr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0BBA5BF5-71DD-3C9D-D21F-299C0ABA9351}"/>
                  </a:ext>
                </a:extLst>
              </p:cNvPr>
              <p:cNvSpPr txBox="1"/>
              <p:nvPr/>
            </p:nvSpPr>
            <p:spPr>
              <a:xfrm>
                <a:off x="2813749" y="1763368"/>
                <a:ext cx="5195776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s-ES" sz="2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🚫 </a:t>
                </a:r>
                <a:r>
                  <a:rPr lang="es-ES" sz="28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ROJO: RIESGO ALTO </a:t>
                </a:r>
                <a:r>
                  <a:rPr lang="es-ES" sz="28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🚫</a:t>
                </a:r>
              </a:p>
            </p:txBody>
          </p:sp>
          <p:pic>
            <p:nvPicPr>
              <p:cNvPr id="7" name="Imagen 6">
                <a:extLst>
                  <a:ext uri="{FF2B5EF4-FFF2-40B4-BE49-F238E27FC236}">
                    <a16:creationId xmlns:a16="http://schemas.microsoft.com/office/drawing/2014/main" id="{21BC9677-FCDD-7BF8-01A1-59B0E4B55F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21307" y="1794315"/>
                <a:ext cx="3307722" cy="46277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061189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4EF9CD-6682-FBC6-CE84-3CB0B0A85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9E6716C9-5998-ABA3-281C-581124DA71ED}"/>
              </a:ext>
            </a:extLst>
          </p:cNvPr>
          <p:cNvGrpSpPr/>
          <p:nvPr/>
        </p:nvGrpSpPr>
        <p:grpSpPr>
          <a:xfrm>
            <a:off x="0" y="543594"/>
            <a:ext cx="12191999" cy="5770811"/>
            <a:chOff x="0" y="800817"/>
            <a:chExt cx="12191999" cy="5770811"/>
          </a:xfrm>
        </p:grpSpPr>
        <p:grpSp>
          <p:nvGrpSpPr>
            <p:cNvPr id="14" name="Grupo 13">
              <a:extLst>
                <a:ext uri="{FF2B5EF4-FFF2-40B4-BE49-F238E27FC236}">
                  <a16:creationId xmlns:a16="http://schemas.microsoft.com/office/drawing/2014/main" id="{E673AFC3-431C-F5EE-72DC-5D0399A96E41}"/>
                </a:ext>
              </a:extLst>
            </p:cNvPr>
            <p:cNvGrpSpPr/>
            <p:nvPr/>
          </p:nvGrpSpPr>
          <p:grpSpPr>
            <a:xfrm>
              <a:off x="0" y="800817"/>
              <a:ext cx="12191999" cy="5770811"/>
              <a:chOff x="0" y="859810"/>
              <a:chExt cx="12191999" cy="5770811"/>
            </a:xfrm>
          </p:grpSpPr>
          <p:grpSp>
            <p:nvGrpSpPr>
              <p:cNvPr id="12" name="Grupo 11">
                <a:extLst>
                  <a:ext uri="{FF2B5EF4-FFF2-40B4-BE49-F238E27FC236}">
                    <a16:creationId xmlns:a16="http://schemas.microsoft.com/office/drawing/2014/main" id="{1C65BB53-F600-E862-1BEB-6EF21BEACF41}"/>
                  </a:ext>
                </a:extLst>
              </p:cNvPr>
              <p:cNvGrpSpPr/>
              <p:nvPr/>
            </p:nvGrpSpPr>
            <p:grpSpPr>
              <a:xfrm>
                <a:off x="0" y="859810"/>
                <a:ext cx="12191999" cy="5770811"/>
                <a:chOff x="0" y="1271301"/>
                <a:chExt cx="12191999" cy="5770811"/>
              </a:xfrm>
            </p:grpSpPr>
            <p:sp>
              <p:nvSpPr>
                <p:cNvPr id="4" name="CuadroTexto 3">
                  <a:extLst>
                    <a:ext uri="{FF2B5EF4-FFF2-40B4-BE49-F238E27FC236}">
                      <a16:creationId xmlns:a16="http://schemas.microsoft.com/office/drawing/2014/main" id="{431FFF7F-930D-2A73-3FE2-9C97937AC8B9}"/>
                    </a:ext>
                  </a:extLst>
                </p:cNvPr>
                <p:cNvSpPr txBox="1"/>
                <p:nvPr/>
              </p:nvSpPr>
              <p:spPr>
                <a:xfrm>
                  <a:off x="0" y="1271301"/>
                  <a:ext cx="12191999" cy="5770811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  <a:buNone/>
                  </a:pPr>
                  <a:endParaRPr lang="es-E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>
                    <a:lnSpc>
                      <a:spcPct val="150000"/>
                    </a:lnSpc>
                    <a:buNone/>
                  </a:pP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En el agua se ven </a:t>
                  </a: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rayas o manchas verdes dispersas</a:t>
                  </a: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, también se observa el </a:t>
                  </a: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agua turbia. 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🌊 El </a:t>
                  </a: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uso recreativo y la pesca </a:t>
                  </a: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no se ve afectado.</a:t>
                  </a:r>
                  <a:b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</a:b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🚫 </a:t>
                  </a: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Evite el contacto </a:t>
                  </a: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con las manchas de cianobacterias en el agua y en la playa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Si tuvo contacto, lávese </a:t>
                  </a: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con agua limpia lo antes posible</a:t>
                  </a:r>
                  <a:b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</a:b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🚸 Mantén a niños y mascotas alejados del área contaminada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❌ </a:t>
                  </a: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No consuma el agua</a:t>
                  </a:r>
                  <a:endParaRPr lang="es-ES" sz="24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>
                    <a:lnSpc>
                      <a:spcPct val="150000"/>
                    </a:lnSpc>
                    <a:buNone/>
                  </a:pPr>
                  <a:endParaRPr lang="es-ES" sz="2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👶🐶 </a:t>
                  </a:r>
                  <a:r>
                    <a:rPr lang="es-ES" sz="24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Cuide a los niños y a las mascotas</a:t>
                  </a: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🌿</a:t>
                  </a:r>
                </a:p>
                <a:p>
                  <a:endParaRPr lang="es-ES" dirty="0"/>
                </a:p>
              </p:txBody>
            </p:sp>
            <p:sp>
              <p:nvSpPr>
                <p:cNvPr id="10" name="CuadroTexto 9">
                  <a:extLst>
                    <a:ext uri="{FF2B5EF4-FFF2-40B4-BE49-F238E27FC236}">
                      <a16:creationId xmlns:a16="http://schemas.microsoft.com/office/drawing/2014/main" id="{AC61C44F-924F-DED6-2258-09DC16F23502}"/>
                    </a:ext>
                  </a:extLst>
                </p:cNvPr>
                <p:cNvSpPr txBox="1"/>
                <p:nvPr/>
              </p:nvSpPr>
              <p:spPr>
                <a:xfrm>
                  <a:off x="912493" y="1292799"/>
                  <a:ext cx="6239401" cy="52322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s-ES" sz="28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🚫 </a:t>
                  </a:r>
                  <a:r>
                    <a:rPr lang="es-ES" sz="28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AMARILLO: RIESGO MEDIO🚫</a:t>
                  </a:r>
                </a:p>
              </p:txBody>
            </p:sp>
          </p:grpSp>
          <p:pic>
            <p:nvPicPr>
              <p:cNvPr id="3" name="Imagen 2">
                <a:extLst>
                  <a:ext uri="{FF2B5EF4-FFF2-40B4-BE49-F238E27FC236}">
                    <a16:creationId xmlns:a16="http://schemas.microsoft.com/office/drawing/2014/main" id="{D967090D-9F37-E175-3AA2-51EF6F5CE4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134136" y="881308"/>
                <a:ext cx="4145371" cy="501722"/>
              </a:xfrm>
              <a:prstGeom prst="rect">
                <a:avLst/>
              </a:prstGeom>
            </p:spPr>
          </p:pic>
        </p:grp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F71481A7-E89E-BECB-A980-1499A0643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  <a14:imgEffect>
                        <a14:saturation sat="200000"/>
                      </a14:imgEffect>
                      <a14:imgEffect>
                        <a14:brightnessContrast bright="-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546" y="4414989"/>
              <a:ext cx="2743200" cy="2057400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1303719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95AEAC-9EF8-5294-C1DD-75A511BFC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B8355A56-9D94-5922-8CE0-8A06961B8E57}"/>
              </a:ext>
            </a:extLst>
          </p:cNvPr>
          <p:cNvGrpSpPr/>
          <p:nvPr/>
        </p:nvGrpSpPr>
        <p:grpSpPr>
          <a:xfrm>
            <a:off x="0" y="1758936"/>
            <a:ext cx="12191999" cy="3000821"/>
            <a:chOff x="0" y="1271301"/>
            <a:chExt cx="12191999" cy="3000821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127FECC9-BF4E-805C-7244-1F34C1D6269C}"/>
                </a:ext>
              </a:extLst>
            </p:cNvPr>
            <p:cNvSpPr txBox="1"/>
            <p:nvPr/>
          </p:nvSpPr>
          <p:spPr>
            <a:xfrm>
              <a:off x="0" y="1271301"/>
              <a:ext cx="12191999" cy="300082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buNone/>
              </a:pPr>
              <a:endParaRPr lang="es-E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>
                <a:lnSpc>
                  <a:spcPct val="150000"/>
                </a:lnSpc>
                <a:buNone/>
              </a:pPr>
              <a:r>
                <a:rPr lang="es-ES" sz="2400" b="1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El agua la vemos como habitualmente, sin cambios en color ni olor</a:t>
              </a:r>
            </a:p>
            <a:p>
              <a:pPr algn="ctr">
                <a:lnSpc>
                  <a:spcPct val="150000"/>
                </a:lnSpc>
              </a:pPr>
              <a: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  <a:t>🌊 </a:t>
              </a:r>
              <a:r>
                <a:rPr lang="es-ES" sz="2400" b="1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NO</a:t>
              </a:r>
              <a: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  <a:t> se ven afectadas las actividades normales.</a:t>
              </a:r>
              <a:b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  <a:t>❌ </a:t>
              </a:r>
              <a:r>
                <a:rPr lang="es-ES" sz="2400" b="1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No consuma el agua</a:t>
              </a:r>
              <a:r>
                <a:rPr lang="es-ES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no es potable</a:t>
              </a:r>
              <a:endParaRPr lang="es-E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  <a:t>👶🐶 </a:t>
              </a:r>
              <a:r>
                <a:rPr lang="es-E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Cuide a los niños y a las mascotas</a:t>
              </a:r>
              <a: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  <a:t>🌿</a:t>
              </a:r>
            </a:p>
            <a:p>
              <a:endParaRPr lang="es-ES" dirty="0"/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A833106F-8409-AC48-CE07-5740AE76B8F4}"/>
                </a:ext>
              </a:extLst>
            </p:cNvPr>
            <p:cNvSpPr txBox="1"/>
            <p:nvPr/>
          </p:nvSpPr>
          <p:spPr>
            <a:xfrm>
              <a:off x="4179435" y="1397807"/>
              <a:ext cx="3833127" cy="5232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s-ES" sz="2800" b="1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VERDE: SIN RIESGO</a:t>
              </a:r>
            </a:p>
          </p:txBody>
        </p:sp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16D5156A-6165-66A6-8C5B-B1A13FBE5D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2" y="3424327"/>
            <a:ext cx="2743414" cy="30008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arpinchos">
            <a:hlinkClick r:id="" action="ppaction://media"/>
            <a:extLst>
              <a:ext uri="{FF2B5EF4-FFF2-40B4-BE49-F238E27FC236}">
                <a16:creationId xmlns:a16="http://schemas.microsoft.com/office/drawing/2014/main" id="{870731C1-4FA4-3C6B-7958-1A44E9C7DB1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611.8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25963" y="3028644"/>
            <a:ext cx="2551935" cy="34622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4380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65948-BFCD-6EDB-1C22-16B407B92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33F7555-05E3-15BB-D122-A3D1BBB1C22E}"/>
              </a:ext>
            </a:extLst>
          </p:cNvPr>
          <p:cNvSpPr txBox="1"/>
          <p:nvPr/>
        </p:nvSpPr>
        <p:spPr>
          <a:xfrm>
            <a:off x="1" y="1696182"/>
            <a:ext cx="12191999" cy="4247317"/>
          </a:xfrm>
          <a:prstGeom prst="rect">
            <a:avLst/>
          </a:prstGeom>
          <a:solidFill>
            <a:schemeClr val="accent4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RIESGO MEDIO 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🟢 Masa verde brillante en la superficie del agua y en la orilla, similar a una "mancha de pintura"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⚠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Mediana densidad de cianobacterias potencialmente tóxicas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en el agua. Puede aparecer depositada sobre la arena de la playa</a:t>
            </a:r>
          </a:p>
          <a:p>
            <a:pPr algn="ctr">
              <a:buNone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🔍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Busque sectores de agua limpia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Evite el contacto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con las manchas de cianobacterias en el agua y en la playa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🚿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Si tuvo contacto, lávese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con agua limpia lo antes posible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No consuma el agua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👶🐶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Cuide a los niños y a las mascotas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CE207E3-4F5E-F2DA-E7B5-D7CB8AFF46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2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5" y="4139380"/>
            <a:ext cx="2244025" cy="168301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86238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DA7225-629A-ABB2-6AD1-B56F4BB2B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53BEED5-A072-32E2-5D10-07FBC76CB273}"/>
              </a:ext>
            </a:extLst>
          </p:cNvPr>
          <p:cNvSpPr txBox="1"/>
          <p:nvPr/>
        </p:nvSpPr>
        <p:spPr>
          <a:xfrm>
            <a:off x="1" y="1696182"/>
            <a:ext cx="12191999" cy="3364960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🌊 RIESGO BAJO 🌊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🟢 Superficie del agua: apariencia de "yerba dispersa"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🔍 Baja densidad de algas y cianobacterias</a:t>
            </a:r>
          </a:p>
          <a:p>
            <a:pPr algn="ctr">
              <a:lnSpc>
                <a:spcPct val="150000"/>
              </a:lnSpc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🚿 Puedes bañarte en el embalse, lago o río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Lávate con agua limpia después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No consumas el agua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👶🐶 Cuida a los niños y a las mascotas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A4316E1-533D-2C31-F435-EAB33CAD8B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56" y="2053149"/>
            <a:ext cx="2515665" cy="275170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arpinchos">
            <a:hlinkClick r:id="" action="ppaction://media"/>
            <a:extLst>
              <a:ext uri="{FF2B5EF4-FFF2-40B4-BE49-F238E27FC236}">
                <a16:creationId xmlns:a16="http://schemas.microsoft.com/office/drawing/2014/main" id="{1E53CA84-05C9-FA33-8633-D6C43F2F55A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611.8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37290" y="1907610"/>
            <a:ext cx="2135496" cy="289724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3274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378</Words>
  <Application>Microsoft Office PowerPoint</Application>
  <PresentationFormat>Panorámica</PresentationFormat>
  <Paragraphs>38</Paragraphs>
  <Slides>5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Marianela Mesquida</dc:creator>
  <cp:lastModifiedBy>Marianela Mesquida</cp:lastModifiedBy>
  <cp:revision>3</cp:revision>
  <dcterms:created xsi:type="dcterms:W3CDTF">2025-05-29T14:13:08Z</dcterms:created>
  <dcterms:modified xsi:type="dcterms:W3CDTF">2025-06-03T00:19:40Z</dcterms:modified>
</cp:coreProperties>
</file>

<file path=docProps/thumbnail.jpeg>
</file>